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289" r:id="rId8"/>
    <p:sldId id="1290" r:id="rId9"/>
    <p:sldId id="1206" r:id="rId10"/>
    <p:sldId id="1207" r:id="rId11"/>
    <p:sldId id="1214" r:id="rId12"/>
    <p:sldId id="1215" r:id="rId13"/>
    <p:sldId id="1236" r:id="rId14"/>
    <p:sldId id="1222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53" r:id="rId23"/>
    <p:sldId id="1254" r:id="rId24"/>
    <p:sldId id="1217" r:id="rId25"/>
    <p:sldId id="1219" r:id="rId26"/>
    <p:sldId id="1224" r:id="rId27"/>
    <p:sldId id="1223" r:id="rId28"/>
    <p:sldId id="1225" r:id="rId29"/>
    <p:sldId id="1226" r:id="rId30"/>
    <p:sldId id="1229" r:id="rId31"/>
    <p:sldId id="1230" r:id="rId32"/>
    <p:sldId id="1252" r:id="rId33"/>
    <p:sldId id="1227" r:id="rId34"/>
    <p:sldId id="1228" r:id="rId35"/>
    <p:sldId id="1231" r:id="rId36"/>
    <p:sldId id="1232" r:id="rId37"/>
    <p:sldId id="1234" r:id="rId38"/>
    <p:sldId id="1235" r:id="rId39"/>
    <p:sldId id="1244" r:id="rId40"/>
    <p:sldId id="1245" r:id="rId41"/>
    <p:sldId id="1246" r:id="rId42"/>
    <p:sldId id="1247" r:id="rId43"/>
    <p:sldId id="1248" r:id="rId44"/>
    <p:sldId id="1249" r:id="rId45"/>
    <p:sldId id="1250" r:id="rId46"/>
    <p:sldId id="1278" r:id="rId47"/>
    <p:sldId id="1279" r:id="rId48"/>
    <p:sldId id="1258" r:id="rId49"/>
    <p:sldId id="1259" r:id="rId50"/>
    <p:sldId id="1286" r:id="rId51"/>
    <p:sldId id="1287" r:id="rId52"/>
    <p:sldId id="1260" r:id="rId53"/>
    <p:sldId id="1261" r:id="rId54"/>
    <p:sldId id="1280" r:id="rId55"/>
    <p:sldId id="128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8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0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2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3.tiff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27.tiff"/><Relationship Id="rId4" Type="http://schemas.openxmlformats.org/officeDocument/2006/relationships/image" Target="../media/image22.tiff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1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3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later today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very behind on emails and don’t open all emails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/>
                    </a:solidFill>
                  </a:rPr>
                  <a:t>(Assume data is linearly separable)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702F-EEA1-A3EB-9B3C-DC9CA293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Kernel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</p:spPr>
            <p:txBody>
              <a:bodyPr/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  <a:blipFill>
                <a:blip r:embed="rId2"/>
                <a:stretch>
                  <a:fillRect l="-1215" t="-3488" r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067536-C350-A864-FF9F-F2EB703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57" y="1825625"/>
            <a:ext cx="2110144" cy="2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54664</TotalTime>
  <Words>3394</Words>
  <Application>Microsoft Macintosh PowerPoint</Application>
  <PresentationFormat>Widescreen</PresentationFormat>
  <Paragraphs>660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Support Vectors</vt:lpstr>
      <vt:lpstr>Nonlinear Transform and Kernel Tricks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4680</cp:revision>
  <cp:lastPrinted>2020-04-09T16:19:58Z</cp:lastPrinted>
  <dcterms:created xsi:type="dcterms:W3CDTF">2017-08-24T15:35:37Z</dcterms:created>
  <dcterms:modified xsi:type="dcterms:W3CDTF">2022-11-15T19:08:01Z</dcterms:modified>
</cp:coreProperties>
</file>